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308" r:id="rId22"/>
    <p:sldId id="289" r:id="rId23"/>
    <p:sldId id="260" r:id="rId24"/>
    <p:sldId id="271" r:id="rId25"/>
    <p:sldId id="274" r:id="rId26"/>
    <p:sldId id="302" r:id="rId27"/>
    <p:sldId id="304" r:id="rId28"/>
    <p:sldId id="281" r:id="rId29"/>
    <p:sldId id="276" r:id="rId30"/>
    <p:sldId id="278" r:id="rId31"/>
    <p:sldId id="280" r:id="rId32"/>
    <p:sldId id="306" r:id="rId33"/>
    <p:sldId id="305" r:id="rId34"/>
    <p:sldId id="286" r:id="rId35"/>
    <p:sldId id="287" r:id="rId36"/>
    <p:sldId id="303" r:id="rId37"/>
    <p:sldId id="298" r:id="rId38"/>
    <p:sldId id="290" r:id="rId39"/>
    <p:sldId id="301"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79339" autoAdjust="0"/>
  </p:normalViewPr>
  <p:slideViewPr>
    <p:cSldViewPr snapToGrid="0">
      <p:cViewPr varScale="1">
        <p:scale>
          <a:sx n="72" d="100"/>
          <a:sy n="72" d="100"/>
        </p:scale>
        <p:origin x="399"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2024/10/1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39</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21</a:t>
            </a:fld>
            <a:endParaRPr lang="zh-CN" altLang="en-US"/>
          </a:p>
        </p:txBody>
      </p:sp>
    </p:spTree>
    <p:extLst>
      <p:ext uri="{BB962C8B-B14F-4D97-AF65-F5344CB8AC3E}">
        <p14:creationId xmlns:p14="http://schemas.microsoft.com/office/powerpoint/2010/main" val="3123553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33</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2024/10/1</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2024/10/1</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2024/10/1</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2024/10/1</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2024/10/1</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2024/10/1</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8.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28.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4.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24.jp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24.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slide" Target="slide38.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38.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slide" Target="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 Target="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slide" Target="slide8.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3.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4.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2.sv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1.jpg"/><Relationship Id="rId4" Type="http://schemas.openxmlformats.org/officeDocument/2006/relationships/image" Target="../media/image22.svg"/></Relationships>
</file>

<file path=ppt/slides/_rels/slide39.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uK.</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8778"/>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22937" y="1434329"/>
            <a:ext cx="103119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710880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endParaRPr kumimoji="1" lang="en"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348502" y="2122459"/>
            <a:ext cx="5111610" cy="3182266"/>
          </a:xfrm>
          <a:prstGeom prst="rect">
            <a:avLst/>
          </a:prstGeom>
        </p:spPr>
      </p:pic>
      <p:pic>
        <p:nvPicPr>
          <p:cNvPr id="5" name="图形 4">
            <a:extLst>
              <a:ext uri="{FF2B5EF4-FFF2-40B4-BE49-F238E27FC236}">
                <a16:creationId xmlns:a16="http://schemas.microsoft.com/office/drawing/2014/main" id="{57FF215A-0918-4AE8-B7AE-EECB44F9D0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103" t="7753" r="10741" b="1867"/>
          <a:stretch/>
        </p:blipFill>
        <p:spPr>
          <a:xfrm>
            <a:off x="977664" y="2122459"/>
            <a:ext cx="4821253" cy="3182266"/>
          </a:xfrm>
          <a:prstGeom prst="rect">
            <a:avLst/>
          </a:prstGeom>
        </p:spPr>
      </p:pic>
      <p:sp>
        <p:nvSpPr>
          <p:cNvPr id="12" name="文本框 11">
            <a:extLst>
              <a:ext uri="{FF2B5EF4-FFF2-40B4-BE49-F238E27FC236}">
                <a16:creationId xmlns:a16="http://schemas.microsoft.com/office/drawing/2014/main" id="{0F609776-335A-4845-A0B2-C7DDD608C67A}"/>
              </a:ext>
            </a:extLst>
          </p:cNvPr>
          <p:cNvSpPr txBox="1"/>
          <p:nvPr/>
        </p:nvSpPr>
        <p:spPr>
          <a:xfrm>
            <a:off x="977664" y="5433706"/>
            <a:ext cx="1035718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a:t>
            </a:r>
            <a:r>
              <a:rPr lang="en-US" altLang="zh-CN" dirty="0" err="1">
                <a:latin typeface="Times New Roman" panose="02020603050405020304" pitchFamily="18" charset="0"/>
                <a:cs typeface="Times New Roman" panose="02020603050405020304" pitchFamily="18" charset="0"/>
              </a:rPr>
              <a:t>comfirm</a:t>
            </a:r>
            <a:endParaRPr lang="zh-CN" altLang="en-US" dirty="0"/>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cryogenetic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polariza-trion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26034"/>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pic>
        <p:nvPicPr>
          <p:cNvPr id="3" name="图片 2">
            <a:extLst>
              <a:ext uri="{FF2B5EF4-FFF2-40B4-BE49-F238E27FC236}">
                <a16:creationId xmlns:a16="http://schemas.microsoft.com/office/drawing/2014/main" id="{E3CC9633-0A35-4846-85C4-201E39A729EC}"/>
              </a:ext>
            </a:extLst>
          </p:cNvPr>
          <p:cNvPicPr>
            <a:picLocks noChangeAspect="1"/>
          </p:cNvPicPr>
          <p:nvPr/>
        </p:nvPicPr>
        <p:blipFill>
          <a:blip r:embed="rId6"/>
          <a:stretch>
            <a:fillRect/>
          </a:stretch>
        </p:blipFill>
        <p:spPr>
          <a:xfrm>
            <a:off x="1158163" y="1046311"/>
            <a:ext cx="9517126" cy="4581270"/>
          </a:xfrm>
          <a:prstGeom prst="rect">
            <a:avLst/>
          </a:prstGeom>
        </p:spPr>
      </p:pic>
      <p:sp>
        <p:nvSpPr>
          <p:cNvPr id="13" name="文本框 12">
            <a:extLst>
              <a:ext uri="{FF2B5EF4-FFF2-40B4-BE49-F238E27FC236}">
                <a16:creationId xmlns:a16="http://schemas.microsoft.com/office/drawing/2014/main" id="{723ABDCC-7E36-481C-8872-AC2C06A47414}"/>
              </a:ext>
            </a:extLst>
          </p:cNvPr>
          <p:cNvSpPr txBox="1"/>
          <p:nvPr/>
        </p:nvSpPr>
        <p:spPr>
          <a:xfrm>
            <a:off x="1285460" y="5627581"/>
            <a:ext cx="983973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Spectra were fed into a 1D CNN with five convolution blocks and categorized into one of four classes corresponding to four diﬀerent charge doping levels of the graphene samples. </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FD8CBD-D25B-4242-830D-8DD863C73C36}"/>
              </a:ext>
            </a:extLst>
          </p:cNvPr>
          <p:cNvSpPr txBox="1"/>
          <p:nvPr/>
        </p:nvSpPr>
        <p:spPr>
          <a:xfrm>
            <a:off x="0" y="6550223"/>
            <a:ext cx="3644348" cy="307777"/>
          </a:xfrm>
          <a:prstGeom prst="rect">
            <a:avLst/>
          </a:prstGeom>
          <a:noFill/>
        </p:spPr>
        <p:txBody>
          <a:bodyPr wrap="square">
            <a:spAutoFit/>
          </a:bodyPr>
          <a:lstStyle/>
          <a:p>
            <a:r>
              <a:rPr lang="zh-CN" altLang="en-US" sz="1400" i="1" dirty="0">
                <a:latin typeface="Arial" panose="020B0604020202020204" pitchFamily="34" charset="0"/>
                <a:cs typeface="Arial" panose="020B0604020202020204" pitchFamily="34" charset="0"/>
              </a:rPr>
              <a:t>Adv. Optical Mater. 2023, 11, 2203104</a:t>
            </a:r>
          </a:p>
        </p:txBody>
      </p:sp>
    </p:spTree>
    <p:extLst>
      <p:ext uri="{BB962C8B-B14F-4D97-AF65-F5344CB8AC3E}">
        <p14:creationId xmlns:p14="http://schemas.microsoft.com/office/powerpoint/2010/main" val="3631692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RoboGame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PhD</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1063223" y="4093006"/>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1063223" y="1516484"/>
            <a:ext cx="10065554"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1:</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tabLst/>
            </a:pP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2:</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zh-CN"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677656"/>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a:t>
            </a:r>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8A9FDA4-740D-474A-8F19-8401D772168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7ABB790-3E46-47BA-8A56-E773E345615A}"/>
              </a:ext>
            </a:extLst>
          </p:cNvPr>
          <p:cNvSpPr txBox="1"/>
          <p:nvPr/>
        </p:nvSpPr>
        <p:spPr>
          <a:xfrm>
            <a:off x="0" y="6563102"/>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AB607F5-5751-4F19-B370-8B6C52C7A1F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ingle photon emitters</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 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pic>
        <p:nvPicPr>
          <p:cNvPr id="3" name="图片 2">
            <a:extLst>
              <a:ext uri="{FF2B5EF4-FFF2-40B4-BE49-F238E27FC236}">
                <a16:creationId xmlns:a16="http://schemas.microsoft.com/office/drawing/2014/main" id="{C68A363E-D968-4C36-A722-B4299F18F7F7}"/>
              </a:ext>
            </a:extLst>
          </p:cNvPr>
          <p:cNvPicPr>
            <a:picLocks noChangeAspect="1"/>
          </p:cNvPicPr>
          <p:nvPr/>
        </p:nvPicPr>
        <p:blipFill>
          <a:blip r:embed="rId4"/>
          <a:stretch>
            <a:fillRect/>
          </a:stretch>
        </p:blipFill>
        <p:spPr>
          <a:xfrm>
            <a:off x="1317189" y="1410409"/>
            <a:ext cx="1756375" cy="1975921"/>
          </a:xfrm>
          <a:prstGeom prst="rect">
            <a:avLst/>
          </a:prstGeom>
        </p:spPr>
      </p:pic>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Achieved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12467</TotalTime>
  <Words>2156</Words>
  <Application>Microsoft Office PowerPoint</Application>
  <PresentationFormat>宽屏</PresentationFormat>
  <Paragraphs>257</Paragraphs>
  <Slides>39</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 Xiu</cp:lastModifiedBy>
  <cp:revision>97</cp:revision>
  <dcterms:created xsi:type="dcterms:W3CDTF">2023-07-25T11:43:42Z</dcterms:created>
  <dcterms:modified xsi:type="dcterms:W3CDTF">2024-10-01T23:35:04Z</dcterms:modified>
  <cp:category/>
</cp:coreProperties>
</file>